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58" r:id="rId2"/>
    <p:sldId id="438" r:id="rId3"/>
    <p:sldId id="439" r:id="rId4"/>
    <p:sldId id="440" r:id="rId5"/>
    <p:sldId id="457" r:id="rId6"/>
    <p:sldId id="452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</p:sldIdLst>
  <p:sldSz cx="12192000" cy="6858000"/>
  <p:notesSz cx="6888163" cy="100187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f Nur DEMIREL" initials="END" lastIdx="1" clrIdx="0">
    <p:extLst>
      <p:ext uri="{19B8F6BF-5375-455C-9EA6-DF929625EA0E}">
        <p15:presenceInfo xmlns:p15="http://schemas.microsoft.com/office/powerpoint/2012/main" userId="S-1-5-21-1860807268-4016949640-702655556-1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085"/>
    <a:srgbClr val="6600CC"/>
    <a:srgbClr val="401B55"/>
    <a:srgbClr val="11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/>
            </a:lvl1pPr>
          </a:lstStyle>
          <a:p>
            <a:fld id="{E789DE4D-20DF-43DE-9BB9-C2D8F2DC406C}" type="datetimeFigureOut">
              <a:rPr lang="tr-TR" smtClean="0"/>
              <a:t>18.12.2025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/>
            </a:lvl1pPr>
          </a:lstStyle>
          <a:p>
            <a:fld id="{0B003F7E-1DE3-4C5D-AA06-9E26727715D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753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73AC0-FD38-F22A-6B9B-B5681D202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6ED03387-1641-249B-2461-D2169A315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2B26149-4B6F-EC1B-67D3-F65B21BB6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ACAEEE-DD28-2826-4DF3-900A1C26D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082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528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35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118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43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59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81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54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7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10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7D63-D3E7-C93D-547D-9B64A819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BCDA5984-D3FD-6CC9-DA30-458D2E194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226FE34-0BFA-217E-C8BF-4464F08B4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A2AC8B-9E2F-842A-771A-0F3C31BF8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42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86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33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48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17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DA6D-A8AF-422B-B90B-0F50A2ADB821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8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5169-4AEF-4331-8FF2-3C9F253580B7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7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6CA6-9C65-45DF-B9D8-63E19D50E0C6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410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C852-FA21-4DB6-9B78-437C1D6047AB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242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1C5-CC56-4F6B-B5BC-9C4EE48B28BF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7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E20-C898-4AEC-9B53-8CE46231A641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41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752F-B2FF-40B2-B920-F0C12E1C7210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5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8099-1D39-4044-8BC3-49F09D635D4D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93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5055-635E-4841-9395-DE4763DCF0F6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822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BB07-157E-4ECD-ACBF-0DE6806A4704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06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5688-9277-4EA2-B9EE-4C2A3A91263A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303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972C-9118-4692-A93A-1866D8BECDDB}" type="datetime1">
              <a:rPr lang="tr-TR" smtClean="0"/>
              <a:t>18.12.2025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44EF-C958-4CD0-BC71-1806007AF72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6790C-D8D3-EABE-8A12-32094E3B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EBCD9774-F566-2248-D37E-7B357BF985EE}"/>
              </a:ext>
            </a:extLst>
          </p:cNvPr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9308B1F9-EF31-4AB7-748D-00654C29E0B7}"/>
              </a:ext>
            </a:extLst>
          </p:cNvPr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12B7719D-ACA3-F9FE-DD92-36AABF973B1B}"/>
              </a:ext>
            </a:extLst>
          </p:cNvPr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>
            <a:extLst>
              <a:ext uri="{FF2B5EF4-FFF2-40B4-BE49-F238E27FC236}">
                <a16:creationId xmlns:a16="http://schemas.microsoft.com/office/drawing/2014/main" id="{C720F516-6035-9D59-E7B9-831A5987D3FB}"/>
              </a:ext>
            </a:extLst>
          </p:cNvPr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CCFD9C3E-1478-DF62-279D-2C1725B6BE1B}"/>
              </a:ext>
            </a:extLst>
          </p:cNvPr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A5A17EB5-BF36-EA87-4BFD-C27395DAB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8641F812-53D1-4688-0CBD-C2118420A5A5}"/>
              </a:ext>
            </a:extLst>
          </p:cNvPr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5. Perşembe İlçesi, </a:t>
            </a:r>
            <a:r>
              <a:rPr lang="tr-TR" sz="1400" b="1" dirty="0" err="1">
                <a:solidFill>
                  <a:srgbClr val="603085"/>
                </a:solidFill>
              </a:rPr>
              <a:t>Kaleyaka</a:t>
            </a:r>
            <a:r>
              <a:rPr lang="tr-TR" sz="1400" b="1" dirty="0">
                <a:solidFill>
                  <a:srgbClr val="603085"/>
                </a:solidFill>
              </a:rPr>
              <a:t> Mahallesi, 608 ve 625 adalarda hazırlanan 1/5000 ölçekli Nazım İmar Planı Değişikliği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5C16BFF-7E58-9A7C-CB8F-D29D3F8F9EB2}"/>
              </a:ext>
            </a:extLst>
          </p:cNvPr>
          <p:cNvSpPr/>
          <p:nvPr/>
        </p:nvSpPr>
        <p:spPr>
          <a:xfrm>
            <a:off x="1619999" y="549360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3113FDD3-984D-F8E9-876B-A99E00B66728}"/>
              </a:ext>
            </a:extLst>
          </p:cNvPr>
          <p:cNvSpPr/>
          <p:nvPr/>
        </p:nvSpPr>
        <p:spPr>
          <a:xfrm>
            <a:off x="7723886" y="543081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pic>
        <p:nvPicPr>
          <p:cNvPr id="3" name="Resim 34">
            <a:extLst>
              <a:ext uri="{FF2B5EF4-FFF2-40B4-BE49-F238E27FC236}">
                <a16:creationId xmlns:a16="http://schemas.microsoft.com/office/drawing/2014/main" id="{B1DC124A-CB9E-04AF-1D4D-AEBEAC4A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1" y="839347"/>
            <a:ext cx="5771899" cy="45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32">
            <a:extLst>
              <a:ext uri="{FF2B5EF4-FFF2-40B4-BE49-F238E27FC236}">
                <a16:creationId xmlns:a16="http://schemas.microsoft.com/office/drawing/2014/main" id="{099E164A-473F-63A1-2FDD-771BB1FB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41" y="829788"/>
            <a:ext cx="6073155" cy="43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7">
            <a:extLst>
              <a:ext uri="{FF2B5EF4-FFF2-40B4-BE49-F238E27FC236}">
                <a16:creationId xmlns:a16="http://schemas.microsoft.com/office/drawing/2014/main" id="{7835BFFD-3EF0-CDC6-541F-F9D49FF2B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371" y="1471179"/>
            <a:ext cx="1646983" cy="362460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77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755081" y="450647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5749614" y="4506019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Değişiklik-4</a:t>
            </a:r>
            <a:endParaRPr lang="tr-TR" b="1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DC7E97CC-EFB9-4B61-BA5B-8364B99AE4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84" y="1395642"/>
            <a:ext cx="3271780" cy="2864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2C40B9D1-5003-44EC-ABDD-046EEDA63B5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52" y="1361209"/>
            <a:ext cx="3641639" cy="289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12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755081" y="450647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5749614" y="4506019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Değişiklik-5</a:t>
            </a:r>
            <a:endParaRPr lang="tr-TR" b="1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76525261-BE6E-41E2-BCD3-3CE3628712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09" y="1544752"/>
            <a:ext cx="3521190" cy="2757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9E69E428-8250-48F7-8022-0BA753EB65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25" y="1537856"/>
            <a:ext cx="3449147" cy="2780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48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40781" y="5129925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4752087" y="511908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Değişiklik-6</a:t>
            </a:r>
            <a:endParaRPr lang="tr-TR" b="1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6B9E351-F241-4FE7-8DC8-24B0B2FC1F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1208865"/>
            <a:ext cx="2797666" cy="3789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4F052A07-6FF8-4135-824E-B31D119C92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5" y="1194955"/>
            <a:ext cx="3056199" cy="3792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58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40781" y="5129925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4752087" y="511908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Değişiklik-7</a:t>
            </a:r>
            <a:endParaRPr lang="tr-TR" b="1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3C43B480-C48F-4866-89AC-5C456364A66E}"/>
              </a:ext>
            </a:extLst>
          </p:cNvPr>
          <p:cNvPicPr/>
          <p:nvPr/>
        </p:nvPicPr>
        <p:blipFill rotWithShape="1">
          <a:blip r:embed="rId4"/>
          <a:srcRect r="12854"/>
          <a:stretch/>
        </p:blipFill>
        <p:spPr bwMode="auto">
          <a:xfrm>
            <a:off x="1248179" y="1205460"/>
            <a:ext cx="3084830" cy="378217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87E7A0C0-D8F8-4EB7-8105-8FAB0C27E74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r="13304" b="2068"/>
          <a:stretch/>
        </p:blipFill>
        <p:spPr bwMode="auto">
          <a:xfrm>
            <a:off x="4902921" y="1194955"/>
            <a:ext cx="2900652" cy="374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20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71953" y="448568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5448277" y="4485237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Değişiklik-8</a:t>
            </a:r>
            <a:endParaRPr lang="tr-TR" b="1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830B307-67AD-422B-9A2C-F697456AF7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0" y="1215217"/>
            <a:ext cx="3745837" cy="2982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BA90D61B-A570-4D31-9B35-AD4244AB26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53" y="1174173"/>
            <a:ext cx="3915092" cy="3024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11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30390" y="5254615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4918341" y="5233383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Değişiklik-9</a:t>
            </a:r>
            <a:endParaRPr lang="tr-TR" b="1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48C7B632-64DF-4317-93FC-E5DA718C9A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16" y="1220845"/>
            <a:ext cx="2681605" cy="3792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40595133-94AD-4F0C-BE23-8B0F16E6D4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61" y="1211089"/>
            <a:ext cx="2680970" cy="379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45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5. Perşembe İlçesi, </a:t>
            </a:r>
            <a:r>
              <a:rPr lang="tr-TR" sz="1400" b="1" dirty="0" err="1">
                <a:solidFill>
                  <a:srgbClr val="603085"/>
                </a:solidFill>
              </a:rPr>
              <a:t>Kacalı</a:t>
            </a:r>
            <a:r>
              <a:rPr lang="tr-TR" sz="1400" b="1" dirty="0">
                <a:solidFill>
                  <a:srgbClr val="603085"/>
                </a:solidFill>
              </a:rPr>
              <a:t> Mahallesi, 234, 235, 236 adalarda hazırlanan 1/5000 ölçekli Nazım İmar Planı Değişikliği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19999" y="549360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7723886" y="543081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pic>
        <p:nvPicPr>
          <p:cNvPr id="2050" name="Resim 33">
            <a:extLst>
              <a:ext uri="{FF2B5EF4-FFF2-40B4-BE49-F238E27FC236}">
                <a16:creationId xmlns:a16="http://schemas.microsoft.com/office/drawing/2014/main" id="{35CAC725-5F40-400F-8695-F79E10C8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1" y="982290"/>
            <a:ext cx="5662350" cy="39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Resim 31">
            <a:extLst>
              <a:ext uri="{FF2B5EF4-FFF2-40B4-BE49-F238E27FC236}">
                <a16:creationId xmlns:a16="http://schemas.microsoft.com/office/drawing/2014/main" id="{3D3959EA-4D60-40F9-AB13-E578A064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45" y="994406"/>
            <a:ext cx="5697590" cy="39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7">
            <a:extLst>
              <a:ext uri="{FF2B5EF4-FFF2-40B4-BE49-F238E27FC236}">
                <a16:creationId xmlns:a16="http://schemas.microsoft.com/office/drawing/2014/main" id="{7295D978-8F14-40FC-9775-30DB16B8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999" y="1730698"/>
            <a:ext cx="1620000" cy="216659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112891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5. Perşembe İlçesi, </a:t>
            </a:r>
            <a:r>
              <a:rPr lang="tr-TR" sz="1400" b="1" dirty="0" err="1">
                <a:solidFill>
                  <a:srgbClr val="603085"/>
                </a:solidFill>
              </a:rPr>
              <a:t>Kacalı</a:t>
            </a:r>
            <a:r>
              <a:rPr lang="tr-TR" sz="1400" b="1" dirty="0">
                <a:solidFill>
                  <a:srgbClr val="603085"/>
                </a:solidFill>
              </a:rPr>
              <a:t> Mahallesi, 225 ada, 7 </a:t>
            </a:r>
            <a:r>
              <a:rPr lang="tr-TR" sz="1400" b="1" dirty="0" err="1">
                <a:solidFill>
                  <a:srgbClr val="603085"/>
                </a:solidFill>
              </a:rPr>
              <a:t>nolu</a:t>
            </a:r>
            <a:r>
              <a:rPr lang="tr-TR" sz="1400" b="1" dirty="0">
                <a:solidFill>
                  <a:srgbClr val="603085"/>
                </a:solidFill>
              </a:rPr>
              <a:t> parselde hazırlanan 1/5000 ölçekli Nazım İmar Planı Değişikliği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19999" y="549360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7723886" y="543081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pic>
        <p:nvPicPr>
          <p:cNvPr id="3074" name="Resim 23">
            <a:extLst>
              <a:ext uri="{FF2B5EF4-FFF2-40B4-BE49-F238E27FC236}">
                <a16:creationId xmlns:a16="http://schemas.microsoft.com/office/drawing/2014/main" id="{D974DFF9-521B-402E-BDDF-D6EDC85F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0" y="802379"/>
            <a:ext cx="6087526" cy="462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4">
            <a:extLst>
              <a:ext uri="{FF2B5EF4-FFF2-40B4-BE49-F238E27FC236}">
                <a16:creationId xmlns:a16="http://schemas.microsoft.com/office/drawing/2014/main" id="{CEAC14BF-DACA-4993-9FBD-83299CD2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81" y="827991"/>
            <a:ext cx="5825595" cy="44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7">
            <a:extLst>
              <a:ext uri="{FF2B5EF4-FFF2-40B4-BE49-F238E27FC236}">
                <a16:creationId xmlns:a16="http://schemas.microsoft.com/office/drawing/2014/main" id="{13EFD08C-298E-4F65-92A3-511A952D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379" y="2680608"/>
            <a:ext cx="571997" cy="53310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20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112891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5. Perşembe İlçesi, </a:t>
            </a:r>
            <a:r>
              <a:rPr lang="tr-TR" sz="1400" b="1" dirty="0" err="1">
                <a:solidFill>
                  <a:srgbClr val="603085"/>
                </a:solidFill>
              </a:rPr>
              <a:t>Kozağzı</a:t>
            </a:r>
            <a:r>
              <a:rPr lang="tr-TR" sz="1400" b="1" dirty="0">
                <a:solidFill>
                  <a:srgbClr val="603085"/>
                </a:solidFill>
              </a:rPr>
              <a:t> Mahallesi, 109 ada, 9 </a:t>
            </a:r>
            <a:r>
              <a:rPr lang="tr-TR" sz="1400" b="1" dirty="0" err="1">
                <a:solidFill>
                  <a:srgbClr val="603085"/>
                </a:solidFill>
              </a:rPr>
              <a:t>nolu</a:t>
            </a:r>
            <a:r>
              <a:rPr lang="tr-TR" sz="1400" b="1" dirty="0">
                <a:solidFill>
                  <a:srgbClr val="603085"/>
                </a:solidFill>
              </a:rPr>
              <a:t> parselde hazırlanan 1/5000 ölçekli Nazım İmar Planı Değişikliği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19999" y="549360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7723886" y="543081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pic>
        <p:nvPicPr>
          <p:cNvPr id="4098" name="Resim 4">
            <a:extLst>
              <a:ext uri="{FF2B5EF4-FFF2-40B4-BE49-F238E27FC236}">
                <a16:creationId xmlns:a16="http://schemas.microsoft.com/office/drawing/2014/main" id="{E7FD1038-1A33-4C29-9360-652D7A72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7" y="1152447"/>
            <a:ext cx="5704546" cy="40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Resim 19">
            <a:extLst>
              <a:ext uri="{FF2B5EF4-FFF2-40B4-BE49-F238E27FC236}">
                <a16:creationId xmlns:a16="http://schemas.microsoft.com/office/drawing/2014/main" id="{A68880DA-061E-4118-9443-82B6F508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52" y="1196495"/>
            <a:ext cx="5853361" cy="40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7">
            <a:extLst>
              <a:ext uri="{FF2B5EF4-FFF2-40B4-BE49-F238E27FC236}">
                <a16:creationId xmlns:a16="http://schemas.microsoft.com/office/drawing/2014/main" id="{2D03BBE4-568E-4E65-B8DF-775881A0E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39" y="2210330"/>
            <a:ext cx="571997" cy="53310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61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DEACA-0077-0E56-5AD4-FF684557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C1C7C188-BD91-3FE4-3F4C-2FD0834F9D8C}"/>
              </a:ext>
            </a:extLst>
          </p:cNvPr>
          <p:cNvCxnSpPr/>
          <p:nvPr/>
        </p:nvCxnSpPr>
        <p:spPr>
          <a:xfrm>
            <a:off x="0" y="617999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2AC1569E-16F4-25F7-05ED-601B0694F2D2}"/>
              </a:ext>
            </a:extLst>
          </p:cNvPr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404F8D38-B6D3-A1F6-9A34-B335AAB48DDA}"/>
              </a:ext>
            </a:extLst>
          </p:cNvPr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>
            <a:extLst>
              <a:ext uri="{FF2B5EF4-FFF2-40B4-BE49-F238E27FC236}">
                <a16:creationId xmlns:a16="http://schemas.microsoft.com/office/drawing/2014/main" id="{658A0328-BF90-6300-4D83-0DD048550BD9}"/>
              </a:ext>
            </a:extLst>
          </p:cNvPr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FF1B412-A832-0EFD-EAD5-82C6F97A3BB8}"/>
              </a:ext>
            </a:extLst>
          </p:cNvPr>
          <p:cNvCxnSpPr/>
          <p:nvPr/>
        </p:nvCxnSpPr>
        <p:spPr>
          <a:xfrm>
            <a:off x="3154763" y="617999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8040CB78-3586-1CE5-CE9B-B02B2F79C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02230D79-E53F-F5BE-54E8-E1043C0C47E8}"/>
              </a:ext>
            </a:extLst>
          </p:cNvPr>
          <p:cNvSpPr txBox="1"/>
          <p:nvPr/>
        </p:nvSpPr>
        <p:spPr>
          <a:xfrm>
            <a:off x="195942" y="7162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6. Fatsa, Evkaf, 361/23 1/5000 ölçekli Nazım İmar Planı Değişikliği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09FE0D56-1F6C-F6F9-9C92-B24BD3A2E5E1}"/>
              </a:ext>
            </a:extLst>
          </p:cNvPr>
          <p:cNvSpPr/>
          <p:nvPr/>
        </p:nvSpPr>
        <p:spPr>
          <a:xfrm>
            <a:off x="1619999" y="5447307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E28531E8-24D4-EDC5-6DFB-E235606BAA4C}"/>
              </a:ext>
            </a:extLst>
          </p:cNvPr>
          <p:cNvSpPr/>
          <p:nvPr/>
        </p:nvSpPr>
        <p:spPr>
          <a:xfrm>
            <a:off x="7111326" y="5428853"/>
            <a:ext cx="240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İmar Planı Teklifi</a:t>
            </a:r>
            <a:endParaRPr lang="tr-T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288FC4E-0697-B2C3-085A-F31908BE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42" y="14835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2E2311-E194-C360-4B08-28CDD1E8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719" y="15743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A3B945-257E-40B0-758E-524FBCA9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86" y="15743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356C7C-76FC-25A5-B223-B00DE7DB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077" y="1523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4C7A80-51C6-9348-02B9-87E7CD26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00" y="1736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D06C0CF-2762-B162-5BEF-96085961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3075" y="716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F10EBD6-619D-262C-541B-06689EE0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13" y="17567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8FBA924-A936-9D4C-FE0B-932E42D10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077" y="16965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6" name="Resim 10">
            <a:extLst>
              <a:ext uri="{FF2B5EF4-FFF2-40B4-BE49-F238E27FC236}">
                <a16:creationId xmlns:a16="http://schemas.microsoft.com/office/drawing/2014/main" id="{466FAADB-6EC7-6FAE-B69C-81C935E4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" y="1108180"/>
            <a:ext cx="5567873" cy="397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Resim 14">
            <a:extLst>
              <a:ext uri="{FF2B5EF4-FFF2-40B4-BE49-F238E27FC236}">
                <a16:creationId xmlns:a16="http://schemas.microsoft.com/office/drawing/2014/main" id="{B7ADC52F-7DBF-D6D7-D3BC-8C3514E2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40" y="1108180"/>
            <a:ext cx="5707760" cy="395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 8.Altınordu İlçesi, </a:t>
            </a:r>
            <a:r>
              <a:rPr lang="tr-TR" sz="1400" b="1" dirty="0" err="1">
                <a:solidFill>
                  <a:srgbClr val="603085"/>
                </a:solidFill>
              </a:rPr>
              <a:t>Kirazlimanı</a:t>
            </a:r>
            <a:r>
              <a:rPr lang="tr-TR" sz="1400" b="1" dirty="0">
                <a:solidFill>
                  <a:srgbClr val="603085"/>
                </a:solidFill>
              </a:rPr>
              <a:t> Mahallesi, 5815 ada 3 parselde hazırlanan 1/5000 ölçekli Nazım İmar Planı Değişikliği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619999" y="549360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7723886" y="543081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pic>
        <p:nvPicPr>
          <p:cNvPr id="1026" name="Resim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24512" r="32030" b="23453"/>
          <a:stretch/>
        </p:blipFill>
        <p:spPr bwMode="auto">
          <a:xfrm>
            <a:off x="771572" y="1121072"/>
            <a:ext cx="4936853" cy="43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ÖNER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3979" r="23705" b="23012"/>
          <a:stretch/>
        </p:blipFill>
        <p:spPr bwMode="auto">
          <a:xfrm>
            <a:off x="6221834" y="1129918"/>
            <a:ext cx="5200689" cy="43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931726" y="529617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5760004" y="5316511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1A5E0625-C87B-478E-A5E3-DB5F2E92E97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5138" r="17165" b="19131"/>
          <a:stretch/>
        </p:blipFill>
        <p:spPr bwMode="auto">
          <a:xfrm>
            <a:off x="1742209" y="1288472"/>
            <a:ext cx="3047999" cy="389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B1B702B-AD63-4471-8CC6-2D0295CAA32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3433" r="20409" b="19919"/>
          <a:stretch/>
        </p:blipFill>
        <p:spPr bwMode="auto">
          <a:xfrm>
            <a:off x="5846617" y="1298864"/>
            <a:ext cx="2902527" cy="3872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1838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2191499" y="529617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5791177" y="5264556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Değişiklik-2</a:t>
            </a:r>
            <a:endParaRPr lang="tr-TR" b="1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25E81E3C-5683-4C20-BC9C-50171173E4B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07" y="1295746"/>
            <a:ext cx="2992611" cy="373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977DB64A-9C69-48F1-9DFE-E76BB05A257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99" y="1298864"/>
            <a:ext cx="3142846" cy="374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62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94779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10. Aybastı İlçesi Esenli, Sağlık, Ortaköy, Çukur ve </a:t>
            </a:r>
            <a:r>
              <a:rPr lang="tr-TR" sz="1400" b="1" dirty="0" err="1">
                <a:solidFill>
                  <a:srgbClr val="603085"/>
                </a:solidFill>
              </a:rPr>
              <a:t>Koyunculu</a:t>
            </a:r>
            <a:r>
              <a:rPr lang="tr-TR" sz="1400" b="1" dirty="0">
                <a:solidFill>
                  <a:srgbClr val="603085"/>
                </a:solidFill>
              </a:rPr>
              <a:t> Mahallelerinde hazırlanan nazım imar planı değişiklikleri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1942117" y="453764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Mevcut Nazım İmar Planı </a:t>
            </a:r>
            <a:endParaRPr lang="tr-TR" dirty="0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ABCC219E-A56E-4C95-A672-E411DB75CAD6}"/>
              </a:ext>
            </a:extLst>
          </p:cNvPr>
          <p:cNvSpPr/>
          <p:nvPr/>
        </p:nvSpPr>
        <p:spPr>
          <a:xfrm>
            <a:off x="5500232" y="4526801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Öneri Nazım İmar Planı Teklifi</a:t>
            </a:r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451BACD-E7D1-4254-8410-AE898871D653}"/>
              </a:ext>
            </a:extLst>
          </p:cNvPr>
          <p:cNvSpPr/>
          <p:nvPr/>
        </p:nvSpPr>
        <p:spPr>
          <a:xfrm>
            <a:off x="203372" y="68954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Değişiklik-3</a:t>
            </a:r>
            <a:endParaRPr lang="tr-TR" b="1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1D243DA4-39DD-41F5-AC89-C3B2B3666ADC}"/>
              </a:ext>
            </a:extLst>
          </p:cNvPr>
          <p:cNvPicPr/>
          <p:nvPr/>
        </p:nvPicPr>
        <p:blipFill rotWithShape="1">
          <a:blip r:embed="rId4"/>
          <a:srcRect l="9819" r="7466"/>
          <a:stretch/>
        </p:blipFill>
        <p:spPr bwMode="auto">
          <a:xfrm>
            <a:off x="1614689" y="1625340"/>
            <a:ext cx="3289819" cy="2686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E0EDBC8D-4DB9-42ED-A251-ACFAB0F6F7D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53108" y="1579418"/>
            <a:ext cx="3468774" cy="2734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29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5414</TotalTime>
  <Words>503</Words>
  <Application>Microsoft Office PowerPoint</Application>
  <PresentationFormat>Geniş ekran</PresentationFormat>
  <Paragraphs>84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Emir Buhari SOYLU</dc:creator>
  <cp:lastModifiedBy>Elif Nur DEMIREL</cp:lastModifiedBy>
  <cp:revision>642</cp:revision>
  <cp:lastPrinted>2024-08-28T08:14:34Z</cp:lastPrinted>
  <dcterms:created xsi:type="dcterms:W3CDTF">2019-10-04T08:25:30Z</dcterms:created>
  <dcterms:modified xsi:type="dcterms:W3CDTF">2025-12-18T11:45:28Z</dcterms:modified>
</cp:coreProperties>
</file>