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0" r:id="rId2"/>
  </p:sldIdLst>
  <p:sldSz cx="12192000" cy="6858000"/>
  <p:notesSz cx="6888163" cy="100187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401B55"/>
    <a:srgbClr val="603085"/>
    <a:srgbClr val="119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/>
            </a:lvl1pPr>
          </a:lstStyle>
          <a:p>
            <a:fld id="{E789DE4D-20DF-43DE-9BB9-C2D8F2DC406C}" type="datetimeFigureOut">
              <a:rPr lang="tr-TR" smtClean="0"/>
              <a:t>14.6.2024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/>
            </a:lvl1pPr>
          </a:lstStyle>
          <a:p>
            <a:fld id="{0B003F7E-1DE3-4C5D-AA06-9E26727715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53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32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DA6D-A8AF-422B-B90B-0F50A2ADB821}" type="datetime1">
              <a:rPr lang="tr-TR" smtClean="0"/>
              <a:t>14.6.2024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89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5169-4AEF-4331-8FF2-3C9F253580B7}" type="datetime1">
              <a:rPr lang="tr-TR" smtClean="0"/>
              <a:t>14.6.2024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77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6CA6-9C65-45DF-B9D8-63E19D50E0C6}" type="datetime1">
              <a:rPr lang="tr-TR" smtClean="0"/>
              <a:t>14.6.2024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10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C852-FA21-4DB6-9B78-437C1D6047AB}" type="datetime1">
              <a:rPr lang="tr-TR" smtClean="0"/>
              <a:t>14.6.2024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42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1C5-CC56-4F6B-B5BC-9C4EE48B28BF}" type="datetime1">
              <a:rPr lang="tr-TR" smtClean="0"/>
              <a:t>14.6.2024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70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E20-C898-4AEC-9B53-8CE46231A641}" type="datetime1">
              <a:rPr lang="tr-TR" smtClean="0"/>
              <a:t>14.6.2024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12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752F-B2FF-40B2-B920-F0C12E1C7210}" type="datetime1">
              <a:rPr lang="tr-TR" smtClean="0"/>
              <a:t>14.6.2024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56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8099-1D39-4044-8BC3-49F09D635D4D}" type="datetime1">
              <a:rPr lang="tr-TR" smtClean="0"/>
              <a:t>14.6.2024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30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5055-635E-4841-9395-DE4763DCF0F6}" type="datetime1">
              <a:rPr lang="tr-TR" smtClean="0"/>
              <a:t>14.6.2024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2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BB07-157E-4ECD-ACBF-0DE6806A4704}" type="datetime1">
              <a:rPr lang="tr-TR" smtClean="0"/>
              <a:t>14.6.2024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62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5688-9277-4EA2-B9EE-4C2A3A91263A}" type="datetime1">
              <a:rPr lang="tr-TR" smtClean="0"/>
              <a:t>14.6.2024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03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0972C-9118-4692-A93A-1866D8BECDDB}" type="datetime1">
              <a:rPr lang="tr-TR" smtClean="0"/>
              <a:t>14.6.2024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/>
          <p:cNvSpPr txBox="1"/>
          <p:nvPr/>
        </p:nvSpPr>
        <p:spPr>
          <a:xfrm>
            <a:off x="186850" y="113638"/>
            <a:ext cx="11791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401B55"/>
                </a:solidFill>
              </a:rPr>
              <a:t>2</a:t>
            </a:r>
            <a:r>
              <a:rPr lang="tr-TR" sz="1400" b="1" dirty="0" smtClean="0">
                <a:solidFill>
                  <a:srgbClr val="401B55"/>
                </a:solidFill>
              </a:rPr>
              <a:t>. Perşembe </a:t>
            </a:r>
            <a:r>
              <a:rPr lang="tr-TR" sz="1400" b="1" dirty="0">
                <a:solidFill>
                  <a:srgbClr val="401B55"/>
                </a:solidFill>
              </a:rPr>
              <a:t>ilçesi </a:t>
            </a:r>
            <a:r>
              <a:rPr lang="tr-TR" sz="1400" b="1" dirty="0" err="1" smtClean="0">
                <a:solidFill>
                  <a:srgbClr val="401B55"/>
                </a:solidFill>
              </a:rPr>
              <a:t>Doğanköy</a:t>
            </a:r>
            <a:r>
              <a:rPr lang="tr-TR" sz="1400" b="1" dirty="0" smtClean="0">
                <a:solidFill>
                  <a:srgbClr val="401B55"/>
                </a:solidFill>
              </a:rPr>
              <a:t> </a:t>
            </a:r>
            <a:r>
              <a:rPr lang="tr-TR" sz="1400" b="1" dirty="0">
                <a:solidFill>
                  <a:srgbClr val="401B55"/>
                </a:solidFill>
              </a:rPr>
              <a:t>Mahallesi </a:t>
            </a:r>
            <a:r>
              <a:rPr lang="tr-TR" sz="1400" b="1" dirty="0" smtClean="0">
                <a:solidFill>
                  <a:srgbClr val="401B55"/>
                </a:solidFill>
              </a:rPr>
              <a:t>171 </a:t>
            </a:r>
            <a:r>
              <a:rPr lang="tr-TR" sz="1400" b="1" dirty="0">
                <a:solidFill>
                  <a:srgbClr val="401B55"/>
                </a:solidFill>
              </a:rPr>
              <a:t>ada </a:t>
            </a:r>
            <a:r>
              <a:rPr lang="tr-TR" sz="1400" b="1" dirty="0" smtClean="0">
                <a:solidFill>
                  <a:srgbClr val="401B55"/>
                </a:solidFill>
              </a:rPr>
              <a:t>72, 73 </a:t>
            </a:r>
            <a:r>
              <a:rPr lang="tr-TR" sz="1400" b="1" dirty="0" err="1">
                <a:solidFill>
                  <a:srgbClr val="401B55"/>
                </a:solidFill>
              </a:rPr>
              <a:t>nolu</a:t>
            </a:r>
            <a:r>
              <a:rPr lang="tr-TR" sz="1400" b="1" dirty="0">
                <a:solidFill>
                  <a:srgbClr val="401B55"/>
                </a:solidFill>
              </a:rPr>
              <a:t> parselde </a:t>
            </a:r>
            <a:r>
              <a:rPr lang="tr-TR" sz="1400" b="1" dirty="0" smtClean="0">
                <a:solidFill>
                  <a:srgbClr val="401B55"/>
                </a:solidFill>
              </a:rPr>
              <a:t>hazırlanan 1/5000 </a:t>
            </a:r>
            <a:r>
              <a:rPr lang="tr-TR" sz="1400" b="1" dirty="0">
                <a:solidFill>
                  <a:srgbClr val="401B55"/>
                </a:solidFill>
              </a:rPr>
              <a:t>ölçekli </a:t>
            </a:r>
            <a:r>
              <a:rPr lang="tr-TR" sz="1400" b="1" dirty="0" smtClean="0">
                <a:solidFill>
                  <a:srgbClr val="401B55"/>
                </a:solidFill>
              </a:rPr>
              <a:t>Nazım ve 1/1000 ölçekli </a:t>
            </a:r>
            <a:r>
              <a:rPr lang="tr-TR" sz="1400" b="1" dirty="0">
                <a:solidFill>
                  <a:srgbClr val="401B55"/>
                </a:solidFill>
              </a:rPr>
              <a:t>U</a:t>
            </a:r>
            <a:r>
              <a:rPr lang="tr-TR" sz="1400" b="1" dirty="0" smtClean="0">
                <a:solidFill>
                  <a:srgbClr val="401B55"/>
                </a:solidFill>
              </a:rPr>
              <a:t>ygulama </a:t>
            </a:r>
            <a:r>
              <a:rPr lang="tr-TR" sz="1400" b="1" dirty="0">
                <a:solidFill>
                  <a:srgbClr val="401B55"/>
                </a:solidFill>
              </a:rPr>
              <a:t>İmar Planı Değişikliği</a:t>
            </a: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367093" y="5651776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ÖNERİ </a:t>
            </a:r>
            <a:r>
              <a:rPr lang="tr-TR" dirty="0" smtClean="0"/>
              <a:t>NAZIM </a:t>
            </a:r>
            <a:r>
              <a:rPr lang="tr-TR" dirty="0"/>
              <a:t>İMAR PLANI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401774" y="2895109"/>
            <a:ext cx="287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MEVCUT </a:t>
            </a:r>
            <a:r>
              <a:rPr lang="tr-TR" dirty="0" smtClean="0"/>
              <a:t>NAZIM </a:t>
            </a:r>
            <a:r>
              <a:rPr lang="tr-TR" dirty="0"/>
              <a:t>İMAR PLANI</a:t>
            </a:r>
          </a:p>
        </p:txBody>
      </p:sp>
      <p:pic>
        <p:nvPicPr>
          <p:cNvPr id="3074" name="Picture 2" descr="Netcad el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0" b="31397"/>
          <a:stretch/>
        </p:blipFill>
        <p:spPr bwMode="auto">
          <a:xfrm>
            <a:off x="490782" y="768625"/>
            <a:ext cx="5159106" cy="20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29843" r="11648" b="29484"/>
          <a:stretch/>
        </p:blipFill>
        <p:spPr bwMode="auto">
          <a:xfrm>
            <a:off x="264886" y="3248005"/>
            <a:ext cx="5486558" cy="231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Netcad el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8" b="40810"/>
          <a:stretch>
            <a:fillRect/>
          </a:stretch>
        </p:blipFill>
        <p:spPr bwMode="auto">
          <a:xfrm>
            <a:off x="6241774" y="729028"/>
            <a:ext cx="5380962" cy="210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ikdörtgen 19"/>
          <p:cNvSpPr/>
          <p:nvPr/>
        </p:nvSpPr>
        <p:spPr>
          <a:xfrm>
            <a:off x="6292217" y="5674694"/>
            <a:ext cx="3115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ÖNERİ </a:t>
            </a:r>
            <a:r>
              <a:rPr lang="tr-TR" dirty="0" smtClean="0"/>
              <a:t>UYGULAMA </a:t>
            </a:r>
            <a:r>
              <a:rPr lang="tr-TR" dirty="0"/>
              <a:t>İMAR PLANI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6183399" y="2810397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MEVCUT </a:t>
            </a:r>
            <a:r>
              <a:rPr lang="tr-TR" dirty="0" smtClean="0"/>
              <a:t>UYGULAMA </a:t>
            </a:r>
            <a:r>
              <a:rPr lang="tr-TR" dirty="0"/>
              <a:t>İMAR PLANI</a:t>
            </a:r>
          </a:p>
        </p:txBody>
      </p:sp>
      <p:pic>
        <p:nvPicPr>
          <p:cNvPr id="3077" name="Picture 5" descr="WhatsApp Image 2024-06-07 at 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3" b="25476"/>
          <a:stretch>
            <a:fillRect/>
          </a:stretch>
        </p:blipFill>
        <p:spPr bwMode="auto">
          <a:xfrm>
            <a:off x="6241774" y="3414848"/>
            <a:ext cx="5380962" cy="219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Dikdörtgen 21"/>
          <p:cNvSpPr/>
          <p:nvPr/>
        </p:nvSpPr>
        <p:spPr>
          <a:xfrm>
            <a:off x="141518" y="477757"/>
            <a:ext cx="1935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/>
              <a:t>Askı Çıkış:14.06.2024</a:t>
            </a:r>
            <a:endParaRPr lang="tr-TR" sz="1600" dirty="0" smtClean="0"/>
          </a:p>
          <a:p>
            <a:r>
              <a:rPr lang="tr-TR" sz="1600" dirty="0" smtClean="0"/>
              <a:t>Askı İniş:13.07.2024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4354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4461</TotalTime>
  <Words>49</Words>
  <Application>Microsoft Office PowerPoint</Application>
  <PresentationFormat>Geniş ekran</PresentationFormat>
  <Paragraphs>9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Emir Buhari SOYLU</dc:creator>
  <cp:lastModifiedBy>Elif Nur GENCYUREK</cp:lastModifiedBy>
  <cp:revision>482</cp:revision>
  <cp:lastPrinted>2024-03-06T11:56:29Z</cp:lastPrinted>
  <dcterms:created xsi:type="dcterms:W3CDTF">2019-10-04T08:25:30Z</dcterms:created>
  <dcterms:modified xsi:type="dcterms:W3CDTF">2024-06-14T11:05:09Z</dcterms:modified>
</cp:coreProperties>
</file>