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87" r:id="rId2"/>
    <p:sldId id="390" r:id="rId3"/>
    <p:sldId id="391" r:id="rId4"/>
  </p:sldIdLst>
  <p:sldSz cx="12192000" cy="6858000"/>
  <p:notesSz cx="6888163" cy="10018713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f Nur DEMIREL" initials="END" lastIdx="1" clrIdx="0">
    <p:extLst>
      <p:ext uri="{19B8F6BF-5375-455C-9EA6-DF929625EA0E}">
        <p15:presenceInfo xmlns:p15="http://schemas.microsoft.com/office/powerpoint/2012/main" userId="S-1-5-21-1860807268-4016949640-702655556-16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085"/>
    <a:srgbClr val="6600CC"/>
    <a:srgbClr val="401B55"/>
    <a:srgbClr val="1197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67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676"/>
          </a:xfrm>
          <a:prstGeom prst="rect">
            <a:avLst/>
          </a:prstGeom>
        </p:spPr>
        <p:txBody>
          <a:bodyPr vert="horz" lIns="96598" tIns="48300" rIns="96598" bIns="48300" rtlCol="0"/>
          <a:lstStyle>
            <a:lvl1pPr algn="r">
              <a:defRPr sz="1300"/>
            </a:lvl1pPr>
          </a:lstStyle>
          <a:p>
            <a:fld id="{E789DE4D-20DF-43DE-9BB9-C2D8F2DC406C}" type="datetimeFigureOut">
              <a:rPr lang="tr-TR" smtClean="0"/>
              <a:t>20.01.2025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300" rIns="96598" bIns="4830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598" tIns="48300" rIns="96598" bIns="4830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1" y="9516040"/>
            <a:ext cx="2984870" cy="502675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l">
              <a:defRPr sz="13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0" cy="502675"/>
          </a:xfrm>
          <a:prstGeom prst="rect">
            <a:avLst/>
          </a:prstGeom>
        </p:spPr>
        <p:txBody>
          <a:bodyPr vert="horz" lIns="96598" tIns="48300" rIns="96598" bIns="48300" rtlCol="0" anchor="b"/>
          <a:lstStyle>
            <a:lvl1pPr algn="r">
              <a:defRPr sz="1300"/>
            </a:lvl1pPr>
          </a:lstStyle>
          <a:p>
            <a:fld id="{0B003F7E-1DE3-4C5D-AA06-9E26727715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536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5464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90291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482600" y="1279525"/>
            <a:ext cx="6140450" cy="3454400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03F7E-1DE3-4C5D-AA06-9E26727715DF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39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0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5DA6D-A8AF-422B-B90B-0F50A2ADB821}" type="datetime1">
              <a:rPr lang="tr-TR" smtClean="0"/>
              <a:t>20.01.2025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389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D5169-4AEF-4331-8FF2-3C9F253580B7}" type="datetime1">
              <a:rPr lang="tr-TR" smtClean="0"/>
              <a:t>20.01.2025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577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B6CA6-9C65-45DF-B9D8-63E19D50E0C6}" type="datetime1">
              <a:rPr lang="tr-TR" smtClean="0"/>
              <a:t>20.01.2025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4108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6C852-FA21-4DB6-9B78-437C1D6047AB}" type="datetime1">
              <a:rPr lang="tr-TR" smtClean="0"/>
              <a:t>20.01.2025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2425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911C5-CC56-4F6B-B5BC-9C4EE48B28BF}" type="datetime1">
              <a:rPr lang="tr-TR" smtClean="0"/>
              <a:t>20.01.2025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670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7E20-C898-4AEC-9B53-8CE46231A641}" type="datetime1">
              <a:rPr lang="tr-TR" smtClean="0"/>
              <a:t>20.01.2025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412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0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4752F-B2FF-40B2-B920-F0C12E1C7210}" type="datetime1">
              <a:rPr lang="tr-TR" smtClean="0"/>
              <a:t>20.01.2025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564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E8099-1D39-4044-8BC3-49F09D635D4D}" type="datetime1">
              <a:rPr lang="tr-TR" smtClean="0"/>
              <a:t>20.01.2025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930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35055-635E-4841-9395-DE4763DCF0F6}" type="datetime1">
              <a:rPr lang="tr-TR" smtClean="0"/>
              <a:t>20.01.2025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228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0BB07-157E-4ECD-ACBF-0DE6806A4704}" type="datetime1">
              <a:rPr lang="tr-TR" smtClean="0"/>
              <a:t>20.01.2025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625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0"/>
            </a:lvl2pPr>
            <a:lvl3pPr marL="914411" indent="0">
              <a:buNone/>
              <a:defRPr sz="1200"/>
            </a:lvl3pPr>
            <a:lvl4pPr marL="1371617" indent="0">
              <a:buNone/>
              <a:defRPr sz="1000"/>
            </a:lvl4pPr>
            <a:lvl5pPr marL="1828823" indent="0">
              <a:buNone/>
              <a:defRPr sz="1000"/>
            </a:lvl5pPr>
            <a:lvl6pPr marL="2286029" indent="0">
              <a:buNone/>
              <a:defRPr sz="1000"/>
            </a:lvl6pPr>
            <a:lvl7pPr marL="2743234" indent="0">
              <a:buNone/>
              <a:defRPr sz="1000"/>
            </a:lvl7pPr>
            <a:lvl8pPr marL="3200440" indent="0">
              <a:buNone/>
              <a:defRPr sz="1000"/>
            </a:lvl8pPr>
            <a:lvl9pPr marL="3657646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45688-9277-4EA2-B9EE-4C2A3A91263A}" type="datetime1">
              <a:rPr lang="tr-TR" smtClean="0"/>
              <a:t>20.01.2025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032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0972C-9118-4692-A93A-1866D8BECDDB}" type="datetime1">
              <a:rPr lang="tr-TR" smtClean="0"/>
              <a:t>20.01.2025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644EF-C958-4CD0-BC71-1806007AF72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4217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95942" y="125270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5. İlimiz, Ünye İlçesi, </a:t>
            </a:r>
            <a:r>
              <a:rPr lang="tr-TR" sz="1400" b="1" dirty="0" err="1">
                <a:solidFill>
                  <a:srgbClr val="603085"/>
                </a:solidFill>
              </a:rPr>
              <a:t>Killik</a:t>
            </a:r>
            <a:r>
              <a:rPr lang="tr-TR" sz="1400" b="1" dirty="0">
                <a:solidFill>
                  <a:srgbClr val="603085"/>
                </a:solidFill>
              </a:rPr>
              <a:t> Mahallesi, </a:t>
            </a:r>
            <a:r>
              <a:rPr lang="tr-TR" sz="1400" b="1" dirty="0">
                <a:solidFill>
                  <a:srgbClr val="603085"/>
                </a:solidFill>
                <a:effectLst/>
                <a:ea typeface="Times New Roman" panose="02020603050405020304" pitchFamily="18" charset="0"/>
              </a:rPr>
              <a:t>104 Ada 4, 5 </a:t>
            </a:r>
            <a:r>
              <a:rPr lang="tr-TR" sz="1400" b="1" dirty="0" err="1">
                <a:solidFill>
                  <a:srgbClr val="603085"/>
                </a:solidFill>
                <a:effectLst/>
                <a:ea typeface="Times New Roman" panose="02020603050405020304" pitchFamily="18" charset="0"/>
              </a:rPr>
              <a:t>Nolu</a:t>
            </a:r>
            <a:r>
              <a:rPr lang="tr-TR" sz="1400" b="1" dirty="0">
                <a:solidFill>
                  <a:srgbClr val="603085"/>
                </a:solidFill>
                <a:effectLst/>
                <a:ea typeface="Times New Roman" panose="02020603050405020304" pitchFamily="18" charset="0"/>
              </a:rPr>
              <a:t> Parsellerde Hazırlanan 1/5000 Ölçekli Nazım İmar Planı ve Değişikliği</a:t>
            </a:r>
            <a:endParaRPr lang="tr-TR" sz="1400" b="1" dirty="0">
              <a:solidFill>
                <a:srgbClr val="603085"/>
              </a:solidFill>
            </a:endParaRP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6693B83-019C-4D79-95DE-F94F42779419}"/>
              </a:ext>
            </a:extLst>
          </p:cNvPr>
          <p:cNvSpPr txBox="1"/>
          <p:nvPr/>
        </p:nvSpPr>
        <p:spPr>
          <a:xfrm>
            <a:off x="4692308" y="5673828"/>
            <a:ext cx="2803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ÖNERİ NAZIM İMAR PLANI</a:t>
            </a:r>
          </a:p>
        </p:txBody>
      </p:sp>
      <p:pic>
        <p:nvPicPr>
          <p:cNvPr id="22" name="Resim 21">
            <a:extLst>
              <a:ext uri="{FF2B5EF4-FFF2-40B4-BE49-F238E27FC236}">
                <a16:creationId xmlns:a16="http://schemas.microsoft.com/office/drawing/2014/main" id="{491AC6A0-3635-462B-9012-67E1EFB77003}"/>
              </a:ext>
            </a:extLst>
          </p:cNvPr>
          <p:cNvPicPr/>
          <p:nvPr/>
        </p:nvPicPr>
        <p:blipFill rotWithShape="1">
          <a:blip r:embed="rId4"/>
          <a:srcRect l="1065" t="14581" r="9309" b="5591"/>
          <a:stretch/>
        </p:blipFill>
        <p:spPr bwMode="auto">
          <a:xfrm>
            <a:off x="1991301" y="724839"/>
            <a:ext cx="7861505" cy="4950941"/>
          </a:xfrm>
          <a:prstGeom prst="rect">
            <a:avLst/>
          </a:prstGeom>
          <a:ln w="19050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  <a:extLst>
              <a:ext uri="{C807C97D-BFC1-408E-A445-0C87EB9F89A2}">
                <ask:lineSketchStyleProps xmlns:ask="http://schemas.microsoft.com/office/drawing/2018/sketchyshapes" sd="0">
                  <a:custGeom>
                    <a:avLst/>
                    <a:gdLst/>
                    <a:ahLst/>
                    <a:cxnLst/>
                    <a:rect l="0" t="0" r="0" b="0"/>
                    <a:pathLst/>
                  </a:custGeom>
                  <ask:type/>
                </ask:lineSketchStyleProps>
              </a:ext>
            </a:extLst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2644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95942" y="110382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8. İlimiz, Ulubey İlçesi, Akpınar Mahallesi, 1463 Ada, 237 </a:t>
            </a:r>
            <a:r>
              <a:rPr lang="tr-TR" sz="1400" b="1" dirty="0" err="1">
                <a:solidFill>
                  <a:srgbClr val="603085"/>
                </a:solidFill>
              </a:rPr>
              <a:t>nolu</a:t>
            </a:r>
            <a:r>
              <a:rPr lang="tr-TR" sz="1400" b="1" dirty="0">
                <a:solidFill>
                  <a:srgbClr val="603085"/>
                </a:solidFill>
              </a:rPr>
              <a:t> Parselde hazırlanan 1/5000 ölçekli Nazım İmar Planı Teklifi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6693B83-019C-4D79-95DE-F94F42779419}"/>
              </a:ext>
            </a:extLst>
          </p:cNvPr>
          <p:cNvSpPr txBox="1"/>
          <p:nvPr/>
        </p:nvSpPr>
        <p:spPr>
          <a:xfrm>
            <a:off x="4253499" y="5456828"/>
            <a:ext cx="2803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ÖNERİ NAZIM İMAR PLANI</a:t>
            </a:r>
          </a:p>
        </p:txBody>
      </p:sp>
      <p:pic>
        <p:nvPicPr>
          <p:cNvPr id="2050" name="Resim 1">
            <a:extLst>
              <a:ext uri="{FF2B5EF4-FFF2-40B4-BE49-F238E27FC236}">
                <a16:creationId xmlns:a16="http://schemas.microsoft.com/office/drawing/2014/main" id="{6DD7CD52-68B4-400F-9A06-12E88D76CE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93" t="34487" r="37049" b="27987"/>
          <a:stretch/>
        </p:blipFill>
        <p:spPr bwMode="auto">
          <a:xfrm>
            <a:off x="2885244" y="889608"/>
            <a:ext cx="5104660" cy="46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908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Düz Bağlayıcı 5"/>
          <p:cNvCxnSpPr/>
          <p:nvPr/>
        </p:nvCxnSpPr>
        <p:spPr>
          <a:xfrm>
            <a:off x="-1" y="522512"/>
            <a:ext cx="3240000" cy="0"/>
          </a:xfrm>
          <a:prstGeom prst="line">
            <a:avLst/>
          </a:prstGeom>
          <a:ln w="38100">
            <a:solidFill>
              <a:srgbClr val="401B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200297" y="92222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/>
          <p:cNvCxnSpPr/>
          <p:nvPr/>
        </p:nvCxnSpPr>
        <p:spPr>
          <a:xfrm>
            <a:off x="11996057" y="125270"/>
            <a:ext cx="0" cy="369332"/>
          </a:xfrm>
          <a:prstGeom prst="line">
            <a:avLst/>
          </a:prstGeom>
          <a:ln w="28575">
            <a:solidFill>
              <a:srgbClr val="6030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nvan 1"/>
          <p:cNvSpPr txBox="1">
            <a:spLocks/>
          </p:cNvSpPr>
          <p:nvPr/>
        </p:nvSpPr>
        <p:spPr>
          <a:xfrm>
            <a:off x="4493196" y="6156899"/>
            <a:ext cx="4328983" cy="3812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6700" b="1" dirty="0"/>
              <a:t>şeklinde uygun görülmüştür.</a:t>
            </a:r>
            <a:endParaRPr lang="tr-TR" dirty="0"/>
          </a:p>
        </p:txBody>
      </p:sp>
      <p:cxnSp>
        <p:nvCxnSpPr>
          <p:cNvPr id="12" name="Düz Bağlayıcı 11"/>
          <p:cNvCxnSpPr/>
          <p:nvPr/>
        </p:nvCxnSpPr>
        <p:spPr>
          <a:xfrm>
            <a:off x="3104606" y="522512"/>
            <a:ext cx="9087394" cy="0"/>
          </a:xfrm>
          <a:prstGeom prst="line">
            <a:avLst/>
          </a:prstGeom>
          <a:ln w="19050">
            <a:solidFill>
              <a:srgbClr val="119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Resi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2848"/>
            <a:ext cx="12192000" cy="835152"/>
          </a:xfrm>
          <a:prstGeom prst="rect">
            <a:avLst/>
          </a:prstGeom>
        </p:spPr>
      </p:pic>
      <p:sp>
        <p:nvSpPr>
          <p:cNvPr id="15" name="Metin kutusu 14"/>
          <p:cNvSpPr txBox="1"/>
          <p:nvPr/>
        </p:nvSpPr>
        <p:spPr>
          <a:xfrm>
            <a:off x="195942" y="110382"/>
            <a:ext cx="117957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9. İlimiz, Çaybaşı İlçesi, Çınar Mahallesi 102 Ada ve 96, 108, 110 </a:t>
            </a:r>
            <a:r>
              <a:rPr lang="tr-TR" sz="1400" b="1" dirty="0" err="1">
                <a:solidFill>
                  <a:srgbClr val="603085"/>
                </a:solidFill>
              </a:rPr>
              <a:t>nolu</a:t>
            </a:r>
            <a:r>
              <a:rPr lang="tr-TR" sz="1400" b="1" dirty="0">
                <a:solidFill>
                  <a:srgbClr val="603085"/>
                </a:solidFill>
              </a:rPr>
              <a:t> parsellerde hazırlanan 1/5000 ölçekli Nazım İmar Planı Değişikliği Teklifi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ECD658F2-D027-448F-87A5-71913BDA35BD}"/>
              </a:ext>
            </a:extLst>
          </p:cNvPr>
          <p:cNvSpPr txBox="1"/>
          <p:nvPr/>
        </p:nvSpPr>
        <p:spPr>
          <a:xfrm>
            <a:off x="1430114" y="5610717"/>
            <a:ext cx="2803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MEVCUT NAZIM İMAR PLANI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46693B83-019C-4D79-95DE-F94F42779419}"/>
              </a:ext>
            </a:extLst>
          </p:cNvPr>
          <p:cNvSpPr txBox="1"/>
          <p:nvPr/>
        </p:nvSpPr>
        <p:spPr>
          <a:xfrm>
            <a:off x="7420667" y="5662894"/>
            <a:ext cx="2803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400" b="1" dirty="0">
                <a:solidFill>
                  <a:srgbClr val="603085"/>
                </a:solidFill>
              </a:rPr>
              <a:t>ÖNERİ NAZIM İMAR PLANI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2EAF585-5E37-4412-91EF-D9D43E6A1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4" y="732732"/>
            <a:ext cx="4825808" cy="482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5DACF8BD-3723-4019-9AAF-B04837347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55" y="679799"/>
            <a:ext cx="4825808" cy="482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7845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4835</TotalTime>
  <Words>106</Words>
  <Application>Microsoft Office PowerPoint</Application>
  <PresentationFormat>Geniş ekran</PresentationFormat>
  <Paragraphs>13</Paragraphs>
  <Slides>3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Emir Buhari SOYLU</dc:creator>
  <cp:lastModifiedBy>Elif Nur DEMIREL</cp:lastModifiedBy>
  <cp:revision>515</cp:revision>
  <cp:lastPrinted>2024-08-28T08:14:34Z</cp:lastPrinted>
  <dcterms:created xsi:type="dcterms:W3CDTF">2019-10-04T08:25:30Z</dcterms:created>
  <dcterms:modified xsi:type="dcterms:W3CDTF">2025-01-20T06:33:45Z</dcterms:modified>
</cp:coreProperties>
</file>